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511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HPC_Training/blob/master/Day%2013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HPC_Training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3/Create_Update%26Delete%20ProductSet/UpdateEntity.txt" TargetMode="External"/><Relationship Id="rId5" Type="http://schemas.openxmlformats.org/officeDocument/2006/relationships/hyperlink" Target="https://github.com/soyuztechnologies/HPC_Training/blob/master/Day%2013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8CDC9344-58BB-4899-A1A4-3D88CF02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8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1136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2022-01-29T13:58:42Z</dcterms:modified>
</cp:coreProperties>
</file>